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3" r:id="rId5"/>
    <p:sldId id="260" r:id="rId6"/>
    <p:sldId id="261" r:id="rId7"/>
    <p:sldId id="262" r:id="rId8"/>
    <p:sldId id="257" r:id="rId9"/>
    <p:sldId id="266" r:id="rId10"/>
    <p:sldId id="267" r:id="rId11"/>
    <p:sldId id="272" r:id="rId12"/>
    <p:sldId id="264" r:id="rId13"/>
    <p:sldId id="268" r:id="rId14"/>
    <p:sldId id="269" r:id="rId15"/>
    <p:sldId id="270" r:id="rId16"/>
    <p:sldId id="271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971C-59B0-4DE9-8256-DE9E03E9D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62CEA-BD8C-4A49-9F5B-3C04E9861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C916D-05C6-48AC-8F67-1FBFA6C5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6ED9D-079D-420B-B443-75D0120B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78A46-12BA-4AC9-A5C9-75DB090E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5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BEAC-8ED2-45CF-A61C-F28F87F1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A5252-52C6-44F9-9617-F77C873AA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1387B-CCC1-4C70-8698-AF0B0AD27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FB0EB-DD02-4078-A466-224C45AE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419FD-D7CC-4D13-8B0E-6158950D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1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8632C6-27E7-4ED4-83EC-9D1004B15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E4B2-C9CA-4A7D-9098-18CA9371F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C8A93-9899-464E-BE34-B5DF105A5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C75CA-884D-4866-A897-5B74ED04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22C5-C740-4F31-BF7B-02835196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2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4F53-5BFA-4C6C-BAB1-FC2428FB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49653-9F4E-4548-A981-9A0291460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CB762-BB46-4179-B76E-DEA66662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E8F7-A364-4E71-96DD-D799F88F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BA399-3D9C-4C45-8D61-6A344393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2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4F7E-3568-437B-A2B1-08C89068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6D185-7BB8-4389-85A4-D8B903408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00A4-D00E-4703-861C-E1D42810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934AD-2C30-4602-B58A-F5BF7D4B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B7975-44F3-40A5-848D-946D5A92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5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7A1-AA65-436B-BC79-2D0F74C4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20175-7D61-4E48-B3D7-5B5D67D4C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A8317-1FCD-4B66-B98E-0CA7C87BD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C6799-0251-43E6-B181-1BA3431C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11D0D-CA55-40AC-B919-FECCAF42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45D3F-652A-41E7-807A-296D6630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9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E779-2C93-4B8C-BDE4-0979F67A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CFF14-4B07-4952-B15A-A4FC7B9E5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B4F6F-7892-4E7C-B144-92F6C19C4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542E9-D698-4F37-96D7-F964D2A28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F5FBB8-5B44-4371-B857-6BD58B241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744AD-7EBD-460A-9F51-6C31ED03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2E777-5970-4F55-BB30-4D31E4E1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5D6B0-ACBF-49B2-A4F7-B8CDF9CE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6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309D-A3A0-4AFE-9A69-0D20CD34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85A236-8151-4461-9CB5-F8C0F82BA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1338B-AE24-4529-90AC-6AB54C642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27D1D-44D5-45C6-A72F-3217BDF8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8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CB8C5-04D9-43A4-822D-D58F189C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98E33-51FF-4FC6-A943-99E2FD3DD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8E193-E553-4AE1-A614-01397D41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7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F0BD-56C0-45C1-8741-3DE5B78C5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D5882-780A-48A2-95F6-A1DEBA127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B705F-2820-4EFA-926B-A98CB39FF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7C9A8-4839-4CB2-99CC-109E3944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B6185-4621-4A22-919A-3F37EDEF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ACBE7-1883-408F-9881-9FC1AA53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02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8695-D576-439E-A7FD-49A6BC84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91DFF-C37F-49D8-B280-39AF7D83E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5DB31-6C8F-47D1-A3F9-52D8D0144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354F-CFB9-47F6-870C-DCC1D560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CEA3A-E8A9-4936-B464-A997628E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138CF-F390-4308-BCF2-85F29F04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0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F924C-F180-4C3E-9B58-1558775C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42B8B-5851-4B07-AF38-B65F736F5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75B1F-9329-422E-81D3-D7E1C7588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4E758-C800-44BE-BC54-AA0CF7BFEF83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7802-70DE-4885-ACB9-9E155BBEB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6D58A-9A80-40AA-BFA7-C234C364A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F264-FC03-4CC6-A6CD-132D1BBC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2818-3692-4968-B056-C6CC22E10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206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OCR A Extended" panose="02010509020102010303" pitchFamily="50" charset="0"/>
              </a:rPr>
              <a:t>scraping cats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6DEFA-295D-4030-B4D9-C42FA99EF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3644" y="3602038"/>
            <a:ext cx="9144000" cy="1655762"/>
          </a:xfrm>
        </p:spPr>
        <p:txBody>
          <a:bodyPr/>
          <a:lstStyle/>
          <a:p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CR A Extended" panose="02010509020102010303" pitchFamily="50" charset="0"/>
              </a:rPr>
              <a:t>Wendy Chau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CR A Extended" panose="02010509020102010303" pitchFamily="50" charset="0"/>
              </a:rPr>
              <a:t>May 2019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ABA87B9E-ADA1-42E7-857E-FF4758E9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00" y="345258"/>
            <a:ext cx="4572033" cy="616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11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DCBB83-31D0-4BAD-810A-7EFB22403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5AEFFCC-3245-477D-88C6-8F60B1A04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890" y="4372897"/>
            <a:ext cx="1931975" cy="17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D078A-2B0E-4547-B753-388E4ACE7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8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45498-BE3E-4A6D-8247-FBCC4812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8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8863D-DDD6-4C3C-99A0-8C488D8E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6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F8D6DB-7BCC-42A1-AF96-5CC0C16F2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01C2CD-1860-4DD5-990E-A0A43DE0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3BABA0-AAA2-454B-AF66-80D9592D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D96-FBC5-44DB-8D7F-8755E0B5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OCR A Extended" panose="02010509020102010303" pitchFamily="50" charset="0"/>
              </a:rPr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6C995-02E1-4DE1-B83D-200666636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  <a:sym typeface="Webdings" panose="05030102010509060703" pitchFamily="18" charset="2"/>
              </a:rPr>
              <a:t></a:t>
            </a:r>
            <a:r>
              <a:rPr lang="en-US" dirty="0">
                <a:latin typeface="OCR A Extended" panose="02010509020102010303" pitchFamily="50" charset="0"/>
              </a:rPr>
              <a:t>Findings:</a:t>
            </a:r>
          </a:p>
          <a:p>
            <a:pPr lvl="1"/>
            <a:r>
              <a:rPr lang="en-US" dirty="0">
                <a:latin typeface="OCR A Extended" panose="02010509020102010303" pitchFamily="50" charset="0"/>
              </a:rPr>
              <a:t>Spread of cat coat colors/patterns</a:t>
            </a:r>
          </a:p>
          <a:p>
            <a:endParaRPr lang="en-US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  <a:sym typeface="Webdings" panose="05030102010509060703" pitchFamily="18" charset="2"/>
              </a:rPr>
              <a:t></a:t>
            </a:r>
            <a:r>
              <a:rPr lang="en-US" dirty="0">
                <a:latin typeface="OCR A Extended" panose="02010509020102010303" pitchFamily="50" charset="0"/>
              </a:rPr>
              <a:t>Should have pulled more data</a:t>
            </a:r>
          </a:p>
          <a:p>
            <a:pPr lvl="1"/>
            <a:r>
              <a:rPr lang="en-US" dirty="0">
                <a:latin typeface="OCR A Extended" panose="02010509020102010303" pitchFamily="50" charset="0"/>
              </a:rPr>
              <a:t>Cats versus dogs?</a:t>
            </a:r>
          </a:p>
          <a:p>
            <a:pPr lvl="1"/>
            <a:r>
              <a:rPr lang="en-US" dirty="0">
                <a:latin typeface="OCR A Extended" panose="02010509020102010303" pitchFamily="50" charset="0"/>
              </a:rPr>
              <a:t>Regional differences?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DDF91-4BC6-49C0-B078-E6398DB37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70" y="3134031"/>
            <a:ext cx="2257273" cy="30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9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0CDA28-6EB7-4856-ACAD-28C8A9C7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01" y="0"/>
            <a:ext cx="112625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CFF15-4D00-45DA-9D9A-B4560E6BA859}"/>
              </a:ext>
            </a:extLst>
          </p:cNvPr>
          <p:cNvSpPr txBox="1"/>
          <p:nvPr/>
        </p:nvSpPr>
        <p:spPr>
          <a:xfrm>
            <a:off x="7223185" y="1454989"/>
            <a:ext cx="2662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She ran away when I was on vacation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555CB-83D1-40A6-B253-D9C133991984}"/>
              </a:ext>
            </a:extLst>
          </p:cNvPr>
          <p:cNvSpPr txBox="1"/>
          <p:nvPr/>
        </p:nvSpPr>
        <p:spPr>
          <a:xfrm>
            <a:off x="6593457" y="545189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9EE62-3E51-408C-AEBC-B6666E79E269}"/>
              </a:ext>
            </a:extLst>
          </p:cNvPr>
          <p:cNvSpPr txBox="1"/>
          <p:nvPr/>
        </p:nvSpPr>
        <p:spPr>
          <a:xfrm>
            <a:off x="655608" y="1472878"/>
            <a:ext cx="362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CR A Extended" panose="02010509020102010303" pitchFamily="50" charset="0"/>
              </a:rPr>
              <a:t>BACKSTORY!</a:t>
            </a:r>
            <a:endParaRPr lang="en-US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7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EB423-7C72-47D9-B1A0-05A78791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411" y="0"/>
            <a:ext cx="94330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A1287-0C15-4396-A653-F4556C0259A8}"/>
              </a:ext>
            </a:extLst>
          </p:cNvPr>
          <p:cNvSpPr txBox="1"/>
          <p:nvPr/>
        </p:nvSpPr>
        <p:spPr>
          <a:xfrm>
            <a:off x="258792" y="1127185"/>
            <a:ext cx="20300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CR A Extended" panose="02010509020102010303" pitchFamily="50" charset="0"/>
              </a:rPr>
              <a:t>SCRAPER</a:t>
            </a:r>
          </a:p>
          <a:p>
            <a:endParaRPr lang="en-US" sz="2400" dirty="0"/>
          </a:p>
          <a:p>
            <a:r>
              <a:rPr lang="en-US" sz="2400" dirty="0"/>
              <a:t>Pulling listings from search results from last 90 days &amp; loop through status codes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46FF4-893E-49C9-BAE0-E00C4429E6CF}"/>
              </a:ext>
            </a:extLst>
          </p:cNvPr>
          <p:cNvSpPr txBox="1"/>
          <p:nvPr/>
        </p:nvSpPr>
        <p:spPr>
          <a:xfrm>
            <a:off x="4364966" y="148889"/>
            <a:ext cx="5377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  can change fields to other locations</a:t>
            </a:r>
          </a:p>
          <a:p>
            <a:r>
              <a:rPr lang="en-US" sz="2000" dirty="0"/>
              <a:t>&lt;  ~20 results per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55731-D4A5-48F5-BDF3-54927983AEE6}"/>
              </a:ext>
            </a:extLst>
          </p:cNvPr>
          <p:cNvSpPr txBox="1"/>
          <p:nvPr/>
        </p:nvSpPr>
        <p:spPr>
          <a:xfrm>
            <a:off x="8678174" y="3669102"/>
            <a:ext cx="200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 can search for dogs too,</a:t>
            </a:r>
            <a:br>
              <a:rPr lang="en-US" dirty="0"/>
            </a:br>
            <a:r>
              <a:rPr lang="en-US" dirty="0"/>
              <a:t>change distance, age of listing, </a:t>
            </a:r>
            <a:r>
              <a:rPr lang="en-US" dirty="0" err="1"/>
              <a:t>etc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14965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587F2A-F907-4D13-9752-C1BA28CA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18" y="0"/>
            <a:ext cx="1168776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F1CAA-5A1A-4905-873A-EDF7031FF0E7}"/>
              </a:ext>
            </a:extLst>
          </p:cNvPr>
          <p:cNvSpPr txBox="1"/>
          <p:nvPr/>
        </p:nvSpPr>
        <p:spPr>
          <a:xfrm>
            <a:off x="9086491" y="897147"/>
            <a:ext cx="2484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 448 miles away,</a:t>
            </a:r>
          </a:p>
          <a:p>
            <a:r>
              <a:rPr lang="en-US" sz="2400" dirty="0"/>
              <a:t>plus not a cat!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E081A-761D-4FFB-9DFF-B4517B008F07}"/>
              </a:ext>
            </a:extLst>
          </p:cNvPr>
          <p:cNvSpPr txBox="1"/>
          <p:nvPr/>
        </p:nvSpPr>
        <p:spPr>
          <a:xfrm>
            <a:off x="8821947" y="2441260"/>
            <a:ext cx="1299713" cy="36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URL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70572-5C51-430E-BB50-85BD9D64438D}"/>
              </a:ext>
            </a:extLst>
          </p:cNvPr>
          <p:cNvSpPr txBox="1"/>
          <p:nvPr/>
        </p:nvSpPr>
        <p:spPr>
          <a:xfrm>
            <a:off x="8821947" y="4692771"/>
            <a:ext cx="96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URL</a:t>
            </a:r>
          </a:p>
        </p:txBody>
      </p:sp>
    </p:spTree>
    <p:extLst>
      <p:ext uri="{BB962C8B-B14F-4D97-AF65-F5344CB8AC3E}">
        <p14:creationId xmlns:p14="http://schemas.microsoft.com/office/powerpoint/2010/main" val="236711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CF271-A7B6-4B7E-BB35-D5C316EB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07" y="0"/>
            <a:ext cx="610664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6FBF0-F13D-4220-8E08-C8E794F75DF0}"/>
              </a:ext>
            </a:extLst>
          </p:cNvPr>
          <p:cNvSpPr txBox="1"/>
          <p:nvPr/>
        </p:nvSpPr>
        <p:spPr>
          <a:xfrm>
            <a:off x="6705600" y="506083"/>
            <a:ext cx="4836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depending on the type of listing, certain elements are missing / appear out of place, e.g. no personal info or cross streets for cats already reunited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7B7CF-F03A-439A-A697-E8A9A77DBDB5}"/>
              </a:ext>
            </a:extLst>
          </p:cNvPr>
          <p:cNvSpPr txBox="1"/>
          <p:nvPr/>
        </p:nvSpPr>
        <p:spPr>
          <a:xfrm>
            <a:off x="6653842" y="5193102"/>
            <a:ext cx="5175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cleaning up cross-streets / neighborhoods</a:t>
            </a:r>
            <a:br>
              <a:rPr lang="en-US" dirty="0"/>
            </a:br>
            <a:r>
              <a:rPr lang="en-US" dirty="0"/>
              <a:t>to convert to coordinates</a:t>
            </a:r>
          </a:p>
        </p:txBody>
      </p:sp>
    </p:spTree>
    <p:extLst>
      <p:ext uri="{BB962C8B-B14F-4D97-AF65-F5344CB8AC3E}">
        <p14:creationId xmlns:p14="http://schemas.microsoft.com/office/powerpoint/2010/main" val="83766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1D8C8B-AC0B-4758-8F39-2C293F01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94" y="0"/>
            <a:ext cx="759385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6566-37DB-4156-9392-1F7197CD6D7E}"/>
              </a:ext>
            </a:extLst>
          </p:cNvPr>
          <p:cNvSpPr txBox="1"/>
          <p:nvPr/>
        </p:nvSpPr>
        <p:spPr>
          <a:xfrm>
            <a:off x="8488392" y="1017917"/>
            <a:ext cx="239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Getting coordinates from Google API</a:t>
            </a:r>
          </a:p>
        </p:txBody>
      </p:sp>
    </p:spTree>
    <p:extLst>
      <p:ext uri="{BB962C8B-B14F-4D97-AF65-F5344CB8AC3E}">
        <p14:creationId xmlns:p14="http://schemas.microsoft.com/office/powerpoint/2010/main" val="144885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6A1F9-27CD-4EE5-BECA-B46BB7B3F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84" y="0"/>
            <a:ext cx="902079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3760D-F259-4240-9B4C-F0A56ACC2227}"/>
              </a:ext>
            </a:extLst>
          </p:cNvPr>
          <p:cNvSpPr txBox="1"/>
          <p:nvPr/>
        </p:nvSpPr>
        <p:spPr>
          <a:xfrm>
            <a:off x="9834113" y="839638"/>
            <a:ext cx="197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sample of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25F7A9-031B-4D80-ADD0-E0760D66F430}"/>
              </a:ext>
            </a:extLst>
          </p:cNvPr>
          <p:cNvSpPr txBox="1"/>
          <p:nvPr/>
        </p:nvSpPr>
        <p:spPr>
          <a:xfrm>
            <a:off x="9834113" y="3720860"/>
            <a:ext cx="2145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Descriptions were dirty, had to assign 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988EF-F858-408D-850F-65512E68EC8E}"/>
              </a:ext>
            </a:extLst>
          </p:cNvPr>
          <p:cNvSpPr txBox="1"/>
          <p:nvPr/>
        </p:nvSpPr>
        <p:spPr>
          <a:xfrm>
            <a:off x="9834113" y="6067246"/>
            <a:ext cx="195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Exported to CSV</a:t>
            </a:r>
          </a:p>
        </p:txBody>
      </p:sp>
    </p:spTree>
    <p:extLst>
      <p:ext uri="{BB962C8B-B14F-4D97-AF65-F5344CB8AC3E}">
        <p14:creationId xmlns:p14="http://schemas.microsoft.com/office/powerpoint/2010/main" val="194299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E9746-0093-4045-8037-BBF0FB88E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7660"/>
            <a:ext cx="10515600" cy="51935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  <a:sym typeface="Webdings" panose="05030102010509060703" pitchFamily="18" charset="2"/>
              </a:rPr>
              <a:t>Tools</a:t>
            </a:r>
            <a:r>
              <a:rPr lang="en-US" dirty="0">
                <a:latin typeface="OCR A Extended" panose="02010509020102010303" pitchFamily="50" charset="0"/>
              </a:rPr>
              <a:t>:</a:t>
            </a:r>
          </a:p>
          <a:p>
            <a:r>
              <a:rPr lang="en-US" dirty="0"/>
              <a:t>Beautiful Soup, </a:t>
            </a:r>
            <a:r>
              <a:rPr lang="en-US" dirty="0" err="1"/>
              <a:t>pgAdmin</a:t>
            </a:r>
            <a:r>
              <a:rPr lang="en-US" dirty="0"/>
              <a:t>, flask app, </a:t>
            </a:r>
            <a:r>
              <a:rPr lang="en-US" dirty="0" err="1"/>
              <a:t>geoJSON</a:t>
            </a:r>
            <a:r>
              <a:rPr lang="en-US" dirty="0"/>
              <a:t>, </a:t>
            </a:r>
            <a:r>
              <a:rPr lang="en-US" dirty="0" err="1"/>
              <a:t>vue</a:t>
            </a:r>
            <a:r>
              <a:rPr lang="en-US" dirty="0"/>
              <a:t> JS</a:t>
            </a:r>
          </a:p>
          <a:p>
            <a:r>
              <a:rPr lang="en-US" dirty="0"/>
              <a:t>dashboard with:</a:t>
            </a:r>
          </a:p>
          <a:p>
            <a:pPr lvl="1"/>
            <a:r>
              <a:rPr lang="en-US" dirty="0"/>
              <a:t>leaflet map</a:t>
            </a:r>
          </a:p>
          <a:p>
            <a:pPr lvl="1"/>
            <a:r>
              <a:rPr lang="en-US" dirty="0"/>
              <a:t>d3 word cloud</a:t>
            </a:r>
          </a:p>
          <a:p>
            <a:pPr lvl="1"/>
            <a:r>
              <a:rPr lang="en-US" dirty="0"/>
              <a:t>scatterplot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  <a:sym typeface="Webdings" panose="05030102010509060703" pitchFamily="18" charset="2"/>
              </a:rPr>
              <a:t></a:t>
            </a:r>
            <a:r>
              <a:rPr lang="en-US" dirty="0">
                <a:latin typeface="OCR A Extended" panose="02010509020102010303" pitchFamily="50" charset="0"/>
              </a:rPr>
              <a:t>Sources:</a:t>
            </a:r>
          </a:p>
          <a:p>
            <a:r>
              <a:rPr lang="en-US" dirty="0"/>
              <a:t>Pawboost.com (lost pet directory)</a:t>
            </a:r>
          </a:p>
          <a:p>
            <a:r>
              <a:rPr lang="en-US" dirty="0"/>
              <a:t>Google API</a:t>
            </a:r>
          </a:p>
          <a:p>
            <a:r>
              <a:rPr lang="en-US" dirty="0"/>
              <a:t>Jason Davies’ word cloud</a:t>
            </a:r>
          </a:p>
        </p:txBody>
      </p:sp>
    </p:spTree>
    <p:extLst>
      <p:ext uri="{BB962C8B-B14F-4D97-AF65-F5344CB8AC3E}">
        <p14:creationId xmlns:p14="http://schemas.microsoft.com/office/powerpoint/2010/main" val="360751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9F45F-2E27-4BDE-8B46-6A7832C2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59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187</Words>
  <Application>Microsoft Office PowerPoint</Application>
  <PresentationFormat>Widescreen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OCR A Extended</vt:lpstr>
      <vt:lpstr>Office Theme</vt:lpstr>
      <vt:lpstr>scraping cats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</dc:title>
  <dc:creator>wendy chau</dc:creator>
  <cp:lastModifiedBy>wendy chau</cp:lastModifiedBy>
  <cp:revision>43</cp:revision>
  <dcterms:created xsi:type="dcterms:W3CDTF">2019-05-04T06:12:07Z</dcterms:created>
  <dcterms:modified xsi:type="dcterms:W3CDTF">2019-05-04T19:31:00Z</dcterms:modified>
</cp:coreProperties>
</file>